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3B9880-B0F3-D4CC-874E-B77F9E117233}" v="78" dt="2024-04-18T14:16:00.3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r>
              <a:rPr lang="en-US" sz="2000" b="1" dirty="0">
                <a:solidFill>
                  <a:srgbClr val="2F5496"/>
                </a:solidFill>
              </a:rPr>
              <a:t>GOKUL RAJ K </a:t>
            </a:r>
            <a:r>
              <a:rPr lang="en-US" sz="2000" b="1" dirty="0">
                <a:solidFill>
                  <a:srgbClr val="2F5496"/>
                </a:solidFill>
                <a:latin typeface="Arial"/>
                <a:ea typeface="Arial"/>
                <a:cs typeface="Arial"/>
                <a:sym typeface="Arial"/>
              </a:rPr>
              <a:t>– </a:t>
            </a:r>
            <a:r>
              <a:rPr lang="en-US" sz="2000" b="1" dirty="0">
                <a:solidFill>
                  <a:srgbClr val="2F5496"/>
                </a:solidFill>
              </a:rPr>
              <a:t>AU810021114024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a:lnSpc>
                <a:spcPct val="90000"/>
              </a:lnSpc>
              <a:spcBef>
                <a:spcPts val="0"/>
              </a:spcBef>
              <a:spcAft>
                <a:spcPts val="0"/>
              </a:spcAft>
              <a:buNone/>
            </a:pPr>
            <a:r>
              <a:rPr lang="en-US" sz="2600" dirty="0"/>
              <a:t>https://github.com/Gokulrajk07/NMproject.git</a:t>
            </a:r>
            <a:endParaRPr lang="en-US"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NMproject_GOKUL RAJ K_au810021114024.ipynb at main · Gokulrajk07_NMproject - Google Chrome 2024-04-18 19-24-38">
            <a:hlinkClick r:id="" action="ppaction://media"/>
            <a:extLst>
              <a:ext uri="{FF2B5EF4-FFF2-40B4-BE49-F238E27FC236}">
                <a16:creationId xmlns:a16="http://schemas.microsoft.com/office/drawing/2014/main" id="{53B352F9-B3CD-695E-2979-3528E05CAE5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1558744"/>
            <a:ext cx="9753600" cy="447375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sundaraganesan s</cp:lastModifiedBy>
  <cp:revision>24</cp:revision>
  <dcterms:modified xsi:type="dcterms:W3CDTF">2024-04-18T14:16:10Z</dcterms:modified>
</cp:coreProperties>
</file>